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66" r:id="rId2"/>
    <p:sldId id="269" r:id="rId3"/>
    <p:sldId id="272" r:id="rId4"/>
    <p:sldId id="273" r:id="rId5"/>
    <p:sldId id="270" r:id="rId6"/>
    <p:sldId id="257" r:id="rId7"/>
    <p:sldId id="258" r:id="rId8"/>
    <p:sldId id="259" r:id="rId9"/>
    <p:sldId id="267" r:id="rId10"/>
    <p:sldId id="261" r:id="rId11"/>
    <p:sldId id="262" r:id="rId12"/>
    <p:sldId id="263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7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C15473-2F17-4736-B368-6BC82432F5C6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00029F-DE6A-459A-9C15-9584032291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1637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Cô</a:t>
            </a:r>
            <a:r>
              <a:rPr lang="en-US" altLang="zh-CN" baseline="0"/>
              <a:t> chào các em, cô xin giới thiệu Cô là GV dạy trường Phạm văn Chiêu,hôm nay cô rất vui sẽ hướng dẫn các em môn toán lớp 1 với bài Số 6 tiết 2. trước khi vào bài chúng ta cùng khởi động bằng một bài hát nhé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271AD9-BB67-40C7-8A36-6292A9008BE4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154533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Cô</a:t>
            </a:r>
            <a:r>
              <a:rPr lang="en-US" altLang="zh-CN" baseline="0"/>
              <a:t> chào các em, cô xin giới thiệu Cô là GV dạy trường Phạm văn Chiêu,hôm nay cô rất vui sẽ hướng dẫn các em môn toán lớp 1 với bài Số 6 tiết 2. trước khi vào bài chúng ta cùng khởi động bằng một bài hát nhé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271AD9-BB67-40C7-8A36-6292A9008BE4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154533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00029F-DE6A-459A-9C15-95840322919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9526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3E5BA-BFE4-417D-9773-49E49D8EA663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1FB4F-2A70-43C6-8193-CA910D66C1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3028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3E5BA-BFE4-417D-9773-49E49D8EA663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1FB4F-2A70-43C6-8193-CA910D66C1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1884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3E5BA-BFE4-417D-9773-49E49D8EA663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1FB4F-2A70-43C6-8193-CA910D66C1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9537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3E5BA-BFE4-417D-9773-49E49D8EA663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1FB4F-2A70-43C6-8193-CA910D66C1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4513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3E5BA-BFE4-417D-9773-49E49D8EA663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1FB4F-2A70-43C6-8193-CA910D66C1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7434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3E5BA-BFE4-417D-9773-49E49D8EA663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1FB4F-2A70-43C6-8193-CA910D66C1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235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3E5BA-BFE4-417D-9773-49E49D8EA663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1FB4F-2A70-43C6-8193-CA910D66C1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5090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3E5BA-BFE4-417D-9773-49E49D8EA663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1FB4F-2A70-43C6-8193-CA910D66C1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5131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3E5BA-BFE4-417D-9773-49E49D8EA663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1FB4F-2A70-43C6-8193-CA910D66C1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8541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3E5BA-BFE4-417D-9773-49E49D8EA663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1FB4F-2A70-43C6-8193-CA910D66C1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4855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3E5BA-BFE4-417D-9773-49E49D8EA663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1FB4F-2A70-43C6-8193-CA910D66C1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8186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53E5BA-BFE4-417D-9773-49E49D8EA663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E1FB4F-2A70-43C6-8193-CA910D66C1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918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1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6.jpg"/><Relationship Id="rId9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E:\0000000我图PPT\03.20\亲子乐园\亲子乐园副本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814" y="-27384"/>
            <a:ext cx="9191294" cy="6860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E:\0000000我图PPT\03.20\亲子乐园\r6t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7079" y="188640"/>
            <a:ext cx="9649072" cy="7399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3" descr="E:\0000000我图PPT\03.20\亲子乐园\34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3934376"/>
            <a:ext cx="9145588" cy="292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5" descr="E:\0000000我图PPT\03.20\亲子乐园\56y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813" y="4187132"/>
            <a:ext cx="5602021" cy="259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8" descr="E:\0000000我图PPT\03.20\亲子乐园\568io.pn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532" t="19027" r="11038" b="19634"/>
          <a:stretch>
            <a:fillRect/>
          </a:stretch>
        </p:blipFill>
        <p:spPr bwMode="auto">
          <a:xfrm>
            <a:off x="7687098" y="-211792"/>
            <a:ext cx="1604839" cy="218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8" descr="E:\0000000我图PPT\03.20\亲子乐园\568io.pn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6" t="10301" r="70716" b="10733"/>
          <a:stretch>
            <a:fillRect/>
          </a:stretch>
        </p:blipFill>
        <p:spPr bwMode="auto">
          <a:xfrm>
            <a:off x="-232895" y="-426957"/>
            <a:ext cx="1905000" cy="2810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WordArt 6"/>
          <p:cNvSpPr>
            <a:spLocks noChangeArrowheads="1" noChangeShapeType="1" noTextEdit="1"/>
          </p:cNvSpPr>
          <p:nvPr/>
        </p:nvSpPr>
        <p:spPr bwMode="auto">
          <a:xfrm>
            <a:off x="828551" y="1625663"/>
            <a:ext cx="7487866" cy="4323617"/>
          </a:xfrm>
          <a:prstGeom prst="rect">
            <a:avLst/>
          </a:prstGeom>
        </p:spPr>
        <p:txBody>
          <a:bodyPr spcFirstLastPara="1" wrap="none" lIns="91314" tIns="45717" rIns="91314" bIns="45717" numCol="1" fromWordArt="1">
            <a:prstTxWarp prst="textArchUp">
              <a:avLst>
                <a:gd name="adj" fmla="val 11020719"/>
              </a:avLst>
            </a:prstTxWarp>
          </a:bodyPr>
          <a:lstStyle/>
          <a:p>
            <a:pPr algn="ctr" defTabSz="1216660"/>
            <a:r>
              <a:rPr lang="en-US" sz="3600" b="1" kern="1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/>
                <a:cs typeface="Times New Roman" panose="02020603050405020304"/>
              </a:rPr>
              <a:t>CHÀO MỪNG CÁC EM ĐẾN VỚI TIẾT</a:t>
            </a:r>
          </a:p>
        </p:txBody>
      </p:sp>
      <p:sp>
        <p:nvSpPr>
          <p:cNvPr id="13" name="圆角矩形 1"/>
          <p:cNvSpPr/>
          <p:nvPr/>
        </p:nvSpPr>
        <p:spPr>
          <a:xfrm>
            <a:off x="1936599" y="2906443"/>
            <a:ext cx="5421715" cy="1455231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01" tIns="60849" rIns="121701" bIns="60849" anchor="ctr"/>
          <a:lstStyle/>
          <a:p>
            <a:pPr algn="ctr" defTabSz="1622425">
              <a:defRPr/>
            </a:pPr>
            <a:r>
              <a:rPr lang="en-US" altLang="zh-CN" sz="6000" b="1" dirty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TOÁN LỚP 1</a:t>
            </a:r>
          </a:p>
        </p:txBody>
      </p:sp>
      <p:sp>
        <p:nvSpPr>
          <p:cNvPr id="16" name="Horizontal Scroll 3">
            <a:extLst>
              <a:ext uri="{FF2B5EF4-FFF2-40B4-BE49-F238E27FC236}">
                <a16:creationId xmlns:a16="http://schemas.microsoft.com/office/drawing/2014/main" xmlns="" id="{0B88B4F4-0394-4124-A623-7ADD724D6752}"/>
              </a:ext>
            </a:extLst>
          </p:cNvPr>
          <p:cNvSpPr/>
          <p:nvPr/>
        </p:nvSpPr>
        <p:spPr>
          <a:xfrm>
            <a:off x="1423852" y="-59326"/>
            <a:ext cx="6511499" cy="1115407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245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NI-Avo" pitchFamily="2" charset="0"/>
              <a:cs typeface="Times New Roman" panose="02020603050405020304" pitchFamily="18" charset="0"/>
            </a:endParaRPr>
          </a:p>
          <a:p>
            <a:pPr algn="ctr" defTabSz="91324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PHÙ ĐỔNG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4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42834114"/>
      </p:ext>
    </p:extLst>
  </p:cSld>
  <p:clrMapOvr>
    <a:masterClrMapping/>
  </p:clrMapOvr>
  <p:transition spd="slow" advTm="19128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bldLvl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346523"/>
            <a:ext cx="1048473" cy="104847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1335430"/>
            <a:ext cx="1048473" cy="104847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1293471"/>
            <a:ext cx="1068729" cy="106872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1346523"/>
            <a:ext cx="1026288" cy="102628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1423691"/>
            <a:ext cx="993490" cy="99349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2886" y="1481562"/>
            <a:ext cx="962627" cy="96262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1457448"/>
            <a:ext cx="975165" cy="975165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1183" y="3053669"/>
            <a:ext cx="1048473" cy="1048473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1673" y="3046916"/>
            <a:ext cx="1048473" cy="1048473"/>
          </a:xfrm>
          <a:prstGeom prst="rect">
            <a:avLst/>
          </a:prstGeom>
        </p:spPr>
      </p:pic>
      <p:pic>
        <p:nvPicPr>
          <p:cNvPr id="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4088" y="4752975"/>
            <a:ext cx="1619250" cy="150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8664" y="4648200"/>
            <a:ext cx="184785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6026" y="5505935"/>
            <a:ext cx="1895475" cy="40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3638" y="3046914"/>
            <a:ext cx="1048473" cy="1048473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2070" y="3046915"/>
            <a:ext cx="1048473" cy="1048473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2988" y="3017977"/>
            <a:ext cx="1048473" cy="1048473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162" y="3017975"/>
            <a:ext cx="1048473" cy="1048473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7608" y="3017976"/>
            <a:ext cx="1048473" cy="1048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6199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2.93247E-6 L -0.06563 0.0050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81" y="25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4.06105E-6 L -0.06563 -0.00439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81" y="-231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1.28585E-6 L -0.06667 0.0002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33" y="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4.06105E-6 L -0.06441 -0.00439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29" y="-231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3.48751E-6 L -0.06267 -0.00231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42" y="-116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56152E-6 L -0.05833 -0.00833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17" y="-416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2.49769E-6 L 0.06337 0.00532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60" y="2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2.59019E-7 L 0.06128 0.00162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56" y="69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8.69565E-7 L 0.06666 8.69565E-7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33" y="0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55319E-6 L 0.06927 0.00578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55" y="278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2.55319E-6 L -0.06753 -0.00532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85" y="-278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2.55319E-6 L 0.06563 0.00578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81" y="278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8.69565E-7 L 0.06667 8.69565E-7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33" y="0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2.59019E-7 L 0.06146 0.00162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73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580" y="857011"/>
            <a:ext cx="1048473" cy="104847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3053" y="890770"/>
            <a:ext cx="1048473" cy="104847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1527" y="890770"/>
            <a:ext cx="1048473" cy="104847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4527" y="890770"/>
            <a:ext cx="1048473" cy="104847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8520" y="916813"/>
            <a:ext cx="1048473" cy="104847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3547" y="919707"/>
            <a:ext cx="1048473" cy="104847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9726" y="919707"/>
            <a:ext cx="1048473" cy="104847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9726" y="2590800"/>
            <a:ext cx="1048473" cy="1048473"/>
          </a:xfrm>
          <a:prstGeom prst="rect">
            <a:avLst/>
          </a:prstGeom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5596" y="4240916"/>
            <a:ext cx="1581150" cy="143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0312" y="4114800"/>
            <a:ext cx="1933575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348" y="4960053"/>
            <a:ext cx="1809750" cy="42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1827" y="2590800"/>
            <a:ext cx="1048473" cy="1048473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2300" y="2590796"/>
            <a:ext cx="1048473" cy="1048473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5074" y="2590800"/>
            <a:ext cx="1048473" cy="1048473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0091" y="2590800"/>
            <a:ext cx="1048473" cy="1048473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446" y="2606715"/>
            <a:ext cx="1048473" cy="1048473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5750" y="2606715"/>
            <a:ext cx="1048473" cy="1048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6965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2.59019E-6 L -0.06632 -0.0013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16" y="-6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7.9556E-7 L -0.06771 0.0048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85" y="231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7.9556E-7 L -0.0677 -0.0062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85" y="-324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7.9556E-7 L -0.0677 0.0048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85" y="231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7.49306E-7 L -0.06372 0.00093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94" y="46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2.01665E-6 L 0.06424 0.0007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12" y="23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2.01665E-6 L 0.06562 0.0007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81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7.9556E-7 L -0.06666 -0.00093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33" y="-46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7.9556E-7 L -0.05989 -0.00093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03" y="-46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3.46901E-6 L 0.06319 0.00138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60" y="69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3.46901E-6 L 0.06441 0.00138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12" y="69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3.46901E-6 L 0.06232 0.00138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08" y="69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3.46901E-6 L 0.0585 0.00138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17" y="69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3.46901E-6 L 0.06562 0.00138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81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857011"/>
            <a:ext cx="1048473" cy="104847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857011"/>
            <a:ext cx="1048473" cy="104847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857011"/>
            <a:ext cx="1048473" cy="104847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857011"/>
            <a:ext cx="1048473" cy="104847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857011"/>
            <a:ext cx="1048473" cy="104847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857011"/>
            <a:ext cx="1048473" cy="104847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857011"/>
            <a:ext cx="1048473" cy="104847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514600"/>
            <a:ext cx="1048473" cy="104847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4058" y="2514600"/>
            <a:ext cx="1048473" cy="104847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0916" y="2514600"/>
            <a:ext cx="1048473" cy="104847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7774" y="2514600"/>
            <a:ext cx="1048473" cy="104847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4632" y="2514600"/>
            <a:ext cx="1048473" cy="104847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1490" y="2514600"/>
            <a:ext cx="1048473" cy="104847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8348" y="2514600"/>
            <a:ext cx="1048473" cy="1048473"/>
          </a:xfrm>
          <a:prstGeom prst="rect">
            <a:avLst/>
          </a:prstGeom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8253" y="4038600"/>
            <a:ext cx="1819275" cy="16310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861" y="4267200"/>
            <a:ext cx="193357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861" y="4989950"/>
            <a:ext cx="1847850" cy="42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11661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2.59019E-6 L -0.06562 -0.0013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81" y="-6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2.59019E-6 L -0.06562 -0.00139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81" y="-69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2.59019E-6 L -0.06562 -0.00139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81" y="-69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2.59019E-6 L -0.06562 -0.00139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81" y="-69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2.59019E-6 L 0.06771 -0.00139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85" y="-69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2.59019E-6 L 0.06771 -0.00139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85" y="-69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2.59019E-6 L 0.06771 -0.00139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85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4.30157E-6 L -0.05729 0.00138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65" y="69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4.30157E-6 L -0.06597 0.00138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99" y="69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4.30157E-6 L -0.06649 0.00138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33" y="69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4.30157E-6 L 0.06649 0.00138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16" y="69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4.30157E-6 L 0.06597 0.00138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99" y="69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4.30157E-6 L 0.06563 0.00138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81" y="69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4.30157E-6 L 0.0651 0.00138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47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25290" y="914400"/>
            <a:ext cx="4322017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6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Củng cố</a:t>
            </a:r>
            <a:endParaRPr lang="en-US" sz="96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29436" y="2590800"/>
            <a:ext cx="7086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smtClean="0">
                <a:latin typeface="Times New Roman" pitchFamily="18" charset="0"/>
                <a:cs typeface="Times New Roman" pitchFamily="18" charset="0"/>
              </a:rPr>
              <a:t>Hoàng thành sơ đồ tách gộp sau:</a:t>
            </a:r>
            <a:endParaRPr lang="en-US" sz="4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3276600" y="4267200"/>
            <a:ext cx="762000" cy="838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772736" y="3505200"/>
            <a:ext cx="762000" cy="838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772736" y="5029200"/>
            <a:ext cx="762000" cy="838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>
            <a:endCxn id="7" idx="2"/>
          </p:cNvCxnSpPr>
          <p:nvPr/>
        </p:nvCxnSpPr>
        <p:spPr>
          <a:xfrm flipV="1">
            <a:off x="3969451" y="3924300"/>
            <a:ext cx="803285" cy="46516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endCxn id="8" idx="2"/>
          </p:cNvCxnSpPr>
          <p:nvPr/>
        </p:nvCxnSpPr>
        <p:spPr>
          <a:xfrm>
            <a:off x="3923846" y="4988257"/>
            <a:ext cx="848890" cy="46004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424678" y="4321314"/>
            <a:ext cx="457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1227795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8603" y="609600"/>
            <a:ext cx="685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KIỂM TRA BÀI CŨ</a:t>
            </a:r>
            <a:endParaRPr lang="en-US" sz="60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AutoShape 4" descr="Tổng hợp hình ảnh quả táo đẹp nhấ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6" descr="Tổng hợp hình ảnh quả táo đẹp nhất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8" descr="Tổng hợp hình ảnh quả táo đẹp nhất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10" descr="Tổng hợp hình ảnh quả táo đẹp nhất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12" descr="Tổng hợp hình ảnh quả táo đẹp nhất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14" descr="Tổng hợp hình ảnh quả táo đẹp nhất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917575" y="4267200"/>
            <a:ext cx="746442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1 - Có tất cả bao nhiêu quả táo?</a:t>
            </a:r>
          </a:p>
          <a:p>
            <a:r>
              <a:rPr lang="en-US" sz="320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a – 1 quả</a:t>
            </a:r>
          </a:p>
          <a:p>
            <a:r>
              <a:rPr lang="en-US" sz="320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b – 5 quả</a:t>
            </a:r>
          </a:p>
          <a:p>
            <a:r>
              <a:rPr lang="en-US" sz="320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c – 6 quả</a:t>
            </a:r>
            <a:endParaRPr lang="en-US" sz="3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1600200" y="5791200"/>
            <a:ext cx="609600" cy="53810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41" name="Picture 17" descr="C:\Users\Administrator\Desktop\imag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530" y="1629243"/>
            <a:ext cx="1596974" cy="1200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7" descr="C:\Users\Administrator\Desktop\imag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1246" y="1600994"/>
            <a:ext cx="1596974" cy="1200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7" descr="C:\Users\Administrator\Desktop\imag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8220" y="1629243"/>
            <a:ext cx="1596974" cy="1200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7" descr="C:\Users\Administrator\Desktop\imag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629243"/>
            <a:ext cx="1596974" cy="1200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 descr="C:\Users\Administrator\Desktop\imag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8116" y="1629243"/>
            <a:ext cx="1596974" cy="1200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C:\Users\Administrator\Desktop\images (1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4760" y="2824133"/>
            <a:ext cx="1162050" cy="1162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7926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8603" y="609600"/>
            <a:ext cx="685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KIỂM TRA BÀI CŨ</a:t>
            </a:r>
            <a:endParaRPr lang="en-US" sz="60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AutoShape 4" descr="Tổng hợp hình ảnh quả táo đẹp nhấ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6" descr="Tổng hợp hình ảnh quả táo đẹp nhất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8" descr="Tổng hợp hình ảnh quả táo đẹp nhất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10" descr="Tổng hợp hình ảnh quả táo đẹp nhất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12" descr="Tổng hợp hình ảnh quả táo đẹp nhất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14" descr="Tổng hợp hình ảnh quả táo đẹp nhất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41" name="Picture 17" descr="C:\Users\Administrator\Desktop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530" y="1629243"/>
            <a:ext cx="1596974" cy="1200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7" descr="C:\Users\Administrator\Desktop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1246" y="1600994"/>
            <a:ext cx="1596974" cy="1200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7" descr="C:\Users\Administrator\Desktop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8220" y="1629243"/>
            <a:ext cx="1596974" cy="1200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7" descr="C:\Users\Administrator\Desktop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629243"/>
            <a:ext cx="1596974" cy="1200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 descr="C:\Users\Administrator\Desktop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8116" y="1629243"/>
            <a:ext cx="1596974" cy="1200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C:\Users\Administrator\Desktop\images (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4760" y="2824133"/>
            <a:ext cx="1162050" cy="1162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612774" y="3995282"/>
            <a:ext cx="78454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2 – Hình trên phù hợp với sơ đồ tách gộp nào?</a:t>
            </a:r>
            <a:endParaRPr lang="en-US" sz="3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809530" y="5486400"/>
            <a:ext cx="638270" cy="609600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1842976" y="4791795"/>
            <a:ext cx="638270" cy="609600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1842976" y="6096000"/>
            <a:ext cx="638270" cy="609600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3759085" y="5486400"/>
            <a:ext cx="638270" cy="609600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4876707" y="4791795"/>
            <a:ext cx="638270" cy="609600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4876707" y="6093725"/>
            <a:ext cx="638270" cy="609600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6513487" y="5486400"/>
            <a:ext cx="638270" cy="609600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7819930" y="4785815"/>
            <a:ext cx="638270" cy="609600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7848600" y="6093725"/>
            <a:ext cx="638270" cy="609600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>
            <a:stCxn id="13" idx="7"/>
            <a:endCxn id="21" idx="2"/>
          </p:cNvCxnSpPr>
          <p:nvPr/>
        </p:nvCxnSpPr>
        <p:spPr>
          <a:xfrm flipV="1">
            <a:off x="1354328" y="5096595"/>
            <a:ext cx="488648" cy="479079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1363693" y="5965481"/>
            <a:ext cx="479283" cy="28178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endCxn id="28" idx="2"/>
          </p:cNvCxnSpPr>
          <p:nvPr/>
        </p:nvCxnSpPr>
        <p:spPr>
          <a:xfrm>
            <a:off x="7108116" y="5965480"/>
            <a:ext cx="740484" cy="43304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>
            <a:stCxn id="26" idx="7"/>
          </p:cNvCxnSpPr>
          <p:nvPr/>
        </p:nvCxnSpPr>
        <p:spPr>
          <a:xfrm flipV="1">
            <a:off x="7058285" y="5146215"/>
            <a:ext cx="803726" cy="429459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>
            <a:stCxn id="23" idx="7"/>
          </p:cNvCxnSpPr>
          <p:nvPr/>
        </p:nvCxnSpPr>
        <p:spPr>
          <a:xfrm flipV="1">
            <a:off x="4303883" y="5177414"/>
            <a:ext cx="572824" cy="39826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>
            <a:endCxn id="25" idx="2"/>
          </p:cNvCxnSpPr>
          <p:nvPr/>
        </p:nvCxnSpPr>
        <p:spPr>
          <a:xfrm>
            <a:off x="4249075" y="6096000"/>
            <a:ext cx="627632" cy="30252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3" name="TextBox 1032"/>
          <p:cNvSpPr txBox="1"/>
          <p:nvPr/>
        </p:nvSpPr>
        <p:spPr>
          <a:xfrm>
            <a:off x="926259" y="5529590"/>
            <a:ext cx="4048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lang="en-US" sz="28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2000610" y="4829005"/>
            <a:ext cx="4048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959705" y="6139190"/>
            <a:ext cx="4048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US" sz="28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3884341" y="5525069"/>
            <a:ext cx="4048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lang="en-US" sz="28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6637459" y="5529590"/>
            <a:ext cx="4048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lang="en-US" sz="28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4993436" y="4829005"/>
            <a:ext cx="4048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en-US" sz="28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4993436" y="6139190"/>
            <a:ext cx="4048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7965329" y="4812914"/>
            <a:ext cx="4048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sz="28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7965329" y="6110948"/>
            <a:ext cx="4048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sz="28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34" name="TextBox 1033"/>
          <p:cNvSpPr txBox="1"/>
          <p:nvPr/>
        </p:nvSpPr>
        <p:spPr>
          <a:xfrm>
            <a:off x="81448" y="5486400"/>
            <a:ext cx="6682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 -</a:t>
            </a:r>
            <a:endParaRPr lang="en-US" sz="3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3028479" y="5516138"/>
            <a:ext cx="6682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b -</a:t>
            </a:r>
            <a:endParaRPr lang="en-US" sz="3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5715000" y="5526173"/>
            <a:ext cx="6682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 -</a:t>
            </a:r>
            <a:endParaRPr lang="en-US" sz="3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35" name="Oval 1034"/>
          <p:cNvSpPr/>
          <p:nvPr/>
        </p:nvSpPr>
        <p:spPr>
          <a:xfrm>
            <a:off x="0" y="5516138"/>
            <a:ext cx="668290" cy="67994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286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8603" y="609600"/>
            <a:ext cx="685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KIỂM TRA BÀI CŨ</a:t>
            </a:r>
            <a:endParaRPr lang="en-US" sz="60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20103" y="1752599"/>
            <a:ext cx="571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3 – Điền dấu &gt;, &lt;, = vào ô trống:</a:t>
            </a:r>
            <a:endParaRPr lang="en-US" sz="3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81200" y="2438400"/>
            <a:ext cx="1371600" cy="240065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5000"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91803" y="2438400"/>
            <a:ext cx="1371600" cy="240065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500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715000" y="2445806"/>
            <a:ext cx="1371600" cy="240065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5000" smtClean="0">
                <a:latin typeface="Times New Roman" pitchFamily="18" charset="0"/>
                <a:cs typeface="Times New Roman" pitchFamily="18" charset="0"/>
              </a:rPr>
              <a:t>4</a:t>
            </a:r>
            <a:endParaRPr lang="en-US" sz="15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32764" y="5105400"/>
            <a:ext cx="7239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4000" smtClean="0">
                <a:latin typeface="Times New Roman" pitchFamily="18" charset="0"/>
                <a:cs typeface="Times New Roman" pitchFamily="18" charset="0"/>
              </a:rPr>
              <a:t> - =		b - &gt;		c - &lt;</a:t>
            </a:r>
            <a:endParaRPr lang="en-US" sz="4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791803" y="5105400"/>
            <a:ext cx="685800" cy="70788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37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E:\0000000我图PPT\03.20\亲子乐园\亲子乐园副本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814" y="-27384"/>
            <a:ext cx="9191294" cy="6860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E:\0000000我图PPT\03.20\亲子乐园\r6t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7079" y="188640"/>
            <a:ext cx="9649072" cy="7399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3" descr="E:\0000000我图PPT\03.20\亲子乐园\34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3934376"/>
            <a:ext cx="9145588" cy="292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5" descr="E:\0000000我图PPT\03.20\亲子乐园\56y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813" y="4187132"/>
            <a:ext cx="5602021" cy="259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8" descr="E:\0000000我图PPT\03.20\亲子乐园\568io.pn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532" t="19027" r="11038" b="19634"/>
          <a:stretch>
            <a:fillRect/>
          </a:stretch>
        </p:blipFill>
        <p:spPr bwMode="auto">
          <a:xfrm>
            <a:off x="7687098" y="-211792"/>
            <a:ext cx="1604839" cy="218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8" descr="E:\0000000我图PPT\03.20\亲子乐园\568io.pn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6" t="10301" r="70716" b="10733"/>
          <a:stretch>
            <a:fillRect/>
          </a:stretch>
        </p:blipFill>
        <p:spPr bwMode="auto">
          <a:xfrm>
            <a:off x="-232895" y="-426957"/>
            <a:ext cx="1905000" cy="2810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WordArt 6"/>
          <p:cNvSpPr>
            <a:spLocks noChangeArrowheads="1" noChangeShapeType="1" noTextEdit="1"/>
          </p:cNvSpPr>
          <p:nvPr/>
        </p:nvSpPr>
        <p:spPr bwMode="auto">
          <a:xfrm>
            <a:off x="828551" y="1625663"/>
            <a:ext cx="7487866" cy="4323617"/>
          </a:xfrm>
          <a:prstGeom prst="rect">
            <a:avLst/>
          </a:prstGeom>
        </p:spPr>
        <p:txBody>
          <a:bodyPr spcFirstLastPara="1" wrap="none" lIns="91314" tIns="45717" rIns="91314" bIns="45717" numCol="1" fromWordArt="1">
            <a:prstTxWarp prst="textArchUp">
              <a:avLst>
                <a:gd name="adj" fmla="val 11020719"/>
              </a:avLst>
            </a:prstTxWarp>
          </a:bodyPr>
          <a:lstStyle/>
          <a:p>
            <a:pPr algn="ctr" defTabSz="1216660"/>
            <a:r>
              <a:rPr lang="en-US" sz="3600" b="1" kern="1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/>
                <a:cs typeface="Times New Roman" panose="02020603050405020304"/>
              </a:rPr>
              <a:t>CHÀO MỪNG CÁC EM ĐẾN VỚI TIẾT</a:t>
            </a:r>
          </a:p>
        </p:txBody>
      </p:sp>
      <p:sp>
        <p:nvSpPr>
          <p:cNvPr id="13" name="圆角矩形 1"/>
          <p:cNvSpPr/>
          <p:nvPr/>
        </p:nvSpPr>
        <p:spPr>
          <a:xfrm>
            <a:off x="1672105" y="1998130"/>
            <a:ext cx="5421715" cy="1455231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01" tIns="60849" rIns="121701" bIns="60849" anchor="ctr"/>
          <a:lstStyle/>
          <a:p>
            <a:pPr algn="ctr" defTabSz="1622425">
              <a:defRPr/>
            </a:pPr>
            <a:r>
              <a:rPr lang="en-US" altLang="zh-CN" sz="40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TOÁN LỚP 1</a:t>
            </a:r>
          </a:p>
        </p:txBody>
      </p:sp>
      <p:sp>
        <p:nvSpPr>
          <p:cNvPr id="14" name="WordArt 32">
            <a:extLst>
              <a:ext uri="{FF2B5EF4-FFF2-40B4-BE49-F238E27FC236}">
                <a16:creationId xmlns:a16="http://schemas.microsoft.com/office/drawing/2014/main" xmlns="" id="{0C3724D1-AA72-4ADF-8737-6194BC9D163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201095" y="3038926"/>
            <a:ext cx="4892725" cy="92530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5826"/>
              </a:avLst>
            </a:prstTxWarp>
          </a:bodyPr>
          <a:lstStyle/>
          <a:p>
            <a:pPr algn="ctr"/>
            <a:r>
              <a:rPr lang="en-US" sz="27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Bài: Số </a:t>
            </a:r>
            <a:r>
              <a:rPr lang="en-US" sz="2700" kern="1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en-US" sz="2700" kern="1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F7A7E1FB-B53A-4594-9A43-60FBCF334A69}"/>
              </a:ext>
            </a:extLst>
          </p:cNvPr>
          <p:cNvSpPr txBox="1"/>
          <p:nvPr/>
        </p:nvSpPr>
        <p:spPr>
          <a:xfrm>
            <a:off x="1580552" y="3976307"/>
            <a:ext cx="56730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/>
              <a:t>(Tiết </a:t>
            </a:r>
            <a:r>
              <a:rPr lang="en-US" sz="4400" smtClean="0"/>
              <a:t>1)</a:t>
            </a:r>
            <a:endParaRPr lang="en-US" sz="4400" dirty="0"/>
          </a:p>
        </p:txBody>
      </p:sp>
      <p:sp>
        <p:nvSpPr>
          <p:cNvPr id="16" name="Horizontal Scroll 3">
            <a:extLst>
              <a:ext uri="{FF2B5EF4-FFF2-40B4-BE49-F238E27FC236}">
                <a16:creationId xmlns:a16="http://schemas.microsoft.com/office/drawing/2014/main" xmlns="" id="{0B88B4F4-0394-4124-A623-7ADD724D6752}"/>
              </a:ext>
            </a:extLst>
          </p:cNvPr>
          <p:cNvSpPr/>
          <p:nvPr/>
        </p:nvSpPr>
        <p:spPr>
          <a:xfrm>
            <a:off x="1423852" y="-59326"/>
            <a:ext cx="6511499" cy="1115407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245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NI-Avo" pitchFamily="2" charset="0"/>
              <a:cs typeface="Times New Roman" panose="02020603050405020304" pitchFamily="18" charset="0"/>
            </a:endParaRPr>
          </a:p>
          <a:p>
            <a:pPr algn="ctr" defTabSz="91324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PHÙ ĐỔNG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4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96421628"/>
      </p:ext>
    </p:extLst>
  </p:cSld>
  <p:clrMapOvr>
    <a:masterClrMapping/>
  </p:clrMapOvr>
  <p:transition spd="slow" advTm="19128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bldLvl="0"/>
      <p:bldP spid="14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533400"/>
            <a:ext cx="3238500" cy="2371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547687"/>
            <a:ext cx="1190625" cy="1171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591631"/>
            <a:ext cx="895350" cy="876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6545" y="1600200"/>
            <a:ext cx="1035767" cy="562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7">
            <a:hlinkClick r:id="" action="ppaction://media"/>
            <a:extLst>
              <a:ext uri="{FF2B5EF4-FFF2-40B4-BE49-F238E27FC236}">
                <a16:creationId xmlns="" xmlns:a16="http://schemas.microsoft.com/office/drawing/2014/main" id="{541C55F2-DAA2-4C48-A7EF-9E1BDA03ED73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3771900" y="1981200"/>
            <a:ext cx="3795253" cy="3795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2004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29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0"/>
            <a:ext cx="9144000" cy="6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5101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5800"/>
            <a:ext cx="9144000" cy="5486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71132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2805959"/>
            <a:ext cx="7010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3.</a:t>
            </a:r>
            <a:r>
              <a:rPr lang="en-US" sz="6600" smtClean="0">
                <a:latin typeface="Arial" pitchFamily="34" charset="0"/>
                <a:cs typeface="Arial" pitchFamily="34" charset="0"/>
              </a:rPr>
              <a:t> Làm theo mẫu</a:t>
            </a:r>
            <a:endParaRPr lang="en-US" sz="660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578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12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12.9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356</TotalTime>
  <Words>226</Words>
  <Application>Microsoft Office PowerPoint</Application>
  <PresentationFormat>On-screen Show (4:3)</PresentationFormat>
  <Paragraphs>44</Paragraphs>
  <Slides>13</Slides>
  <Notes>3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doanle48@gmail.com</dc:creator>
  <cp:lastModifiedBy>doanle48@gmail.com</cp:lastModifiedBy>
  <cp:revision>38</cp:revision>
  <dcterms:created xsi:type="dcterms:W3CDTF">2021-11-01T03:24:57Z</dcterms:created>
  <dcterms:modified xsi:type="dcterms:W3CDTF">2022-10-18T15:36:01Z</dcterms:modified>
</cp:coreProperties>
</file>